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presProps.xml" Type="http://schemas.openxmlformats.org/officeDocument/2006/relationships/presProps"/><Relationship Id="rId14" Target="viewProps.xml" Type="http://schemas.openxmlformats.org/officeDocument/2006/relationships/viewProps"/><Relationship Id="rId15" Target="theme/theme1.xml" Type="http://schemas.openxmlformats.org/officeDocument/2006/relationships/theme"/><Relationship Id="rId16" Target="tableStyles.xml" Type="http://schemas.openxmlformats.org/officeDocument/2006/relationships/tableStyles"/><Relationship Id="rId17" Target="slides/slide12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హమోరును అతని కుమారుడైన షెకెమును కత్తివాత చంపి షెకెము ఇంటనుండి దీనాను తీసికొని వెళ్లిపోయిరి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తమ సహోదరిని చెరిపినందున యాకోబు కుమారులు చంపబడినవారు ఉన్నచోటికి వచ్చి ఆ ఊరు దోచుకొని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 గొఱ్ఱలను పశువులను గాడిదలను ఊరిలోనిదేమి పొలములోనిదేమి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 ధనము యావత్తును తీసికొని, వారి పిల్లలనందరిని వారి స్త్రీలను చెరపట్టి, యిండ్లలో నున్నదంతయు దోచుకొనిరి.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యాకోబు షిమ్యోనును లేవీని చూచి మీరు నన్ను బాధపెట్టి యీ దేశ నివాసులైన కనానీయులలోను పెరిజ్జీయులలోను అసహ్యునిగా చేసితిరి; నా జనసంఖ్య కొంచెమే; వారు నామీదికి గుంపుగా వచ్చి నన్ను చంపెదరు. నేనును నా యింటివారును నాశనమగుదుమని చెప్పెను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వారు వేశ్యయెడల జరిగించినట్లు మా సహోదరియెడల ప్రవర్తింప వచ్చునా అనిరి.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34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 యాకోబునకు కనిన కుమార్తెయైన దీనా ఆ దేశపు కుమార్తెలను చూడవెళ్లెను.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దేశము నేలిన హివ్వీయుడైన హమోరు కుమారుడగు షెకెము ఆమెను చూచి ఆమెను పట్టుకొని ఆమెతో శయనించి ఆమెను అవమానపరచెను.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మనస్సు యాకోబు కుమార్తెయైన దీనామీదనే ఉండెను; అతడు ఆ చిన్నదాని ప్రేమించి ఆమెతో ప్రీతిగా మాటలాడి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చిన్నదాని నాకు పెండ్లిచేయుమని తన తండ్రియైన హమోరును అడిగెను.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కుమార్తెను అతడు చెరిపెనని యాకోబు విని, తన కుమారులు పశువులతో పొలములలో నుండినందున వారు వచ్చువరకు ఊరకుండెను.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షెకెము తండ్రియగు హమోరు యాకోబుతో మాటలాడుటకు అతనియొద్దకు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కుమారులు ఆ సంగతి విని పొలములోనుండి వచ్చిరి. అతడు యాకోబు కుమార్తెతో శయనించి ఇశ్రాయేలు జనములో అవమానకరమైన కార్యము చేసెను; అది చేయరాని పని గనుక ఆ మనుష్యులు సంతాపము పొందిరి, వారికి మిగుల కోపము వచ్చెను.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హమోరు వారితో షెకెము అను నా కుమారుని మనస్సు మీ కుమార్తెమీదనే ఉన్నది; దయచేసి ఆమెను అతనికిచ్చి పెండ్లిచేయుడి.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పిల్లలను మాకిచ్చి మా పిల్లలను మీరు పుచ్చుకొని మాతో వియ్యమంది మామధ్య నివసించుడి.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దేశము మీ యెదుట ఉన్నది; ఇందులో మీరు నివసించి వ్యాపారము చేసి ఆస్తి సంపాదించుకొనుడని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షెకెము మీ కటాక్షము నామీద రానీయుడి; మీరేమి అడుగుదురో అది యిచ్చెదను.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ఓలియు కట్నమును ఎంతైనను అడుగుడి; మీరు అడిగినంత యిచ్చెదను; మీరు ఆ చిన్నదాని నాకు ఇయ్యుడని ఆమె తండ్రితోను ఆమె సహోదరులతోను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తమ సహోదరియైన దీనాను అతడు చెరిపినందున యాకోబు కుమారులు షెకెముతోను అతని తండ్రియైన హమోరుతోను కపటముగా ఉత్తరమిచ్చి అనినదేమనగా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మేము ఈ కార్యము చేయలేము, సున్నతి చేయించుకొనని వానికి మా సహోదరిని ఇయ్యలేము, అది మాకు అవమానమగును.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మీలో ప్రతి పురుషుడు సున్నతి పొంది మావలె నుండినయెడల సరి;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పక్షమందు మీ మాట కొప్పుకొని, మా పిల్లలను మీకిచ్చి మీ పిల్లలను మేము పుచ్చుకొని, మీమధ్య నివసించెదము, అప్పుడు మనము ఏకజనమగుదుము.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మా మాట విని సున్నతి పొందనియెడల మా పిల్లను తీసికొనిపోవుదుమని చెప్పగా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 మాటలు హమోరుకును హమోరు కుమారుడైన షెకెముకును ఇష్టముగా నుండెను.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చిన్నవాడు యాకోబు కుమార్తె యందు ప్రీతిగలవాడు గనుక అతడు ఆ కార్యము చేయుటకు తడవు చేయలేదు. అతడు తన తండ్రి యింటి వారందరిలో ఘనుడు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హమోరును అతని కుమారుడైన షెకెమును తమ ఊరి గవినియొద్దకు వచ్చి తమ ఊరి జనులతో మాటలాడుచు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మనుష్యులు మనతో సమాధానముగా నున్నారు గనుక వారిని ఈ దేశమందు ఉండనిచ్చి యిందులో వ్యాపారము చేయనియ్యుడి; ఈ భూమి వారికిని చాలినంత విశాలమైయున్నది గదా, మనము వారి పిల్లలను పెండ్లి చేసికొని మన పిల్లలను వారికి ఇత్తము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ఒకటి, ఆ మనుష్యులు సున్నతి పొందునట్లు మనలో ప్రతి పురుషుడు సున్నతి పొందినయెడలనే మన మాటకు వారు ఒప్పుకొని మనలో నివసించి యేక జనముగా నుందురు.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 మందలు వారి ఆస్తి వారి పశువులన్నియు మనవగును గదా; ఎట్లయినను మనము వారి మాటకు ఒప్పుకొందము, అప్పుడు వారు మనలో నివసించెదరనగా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హమోరును అతని కుమారుడగు షెకెమును చెప్పిన మాట అతని ఊరి గవినిద్వారా వెళ్లువారందరు వినిరి. అప్పుడతని ఊరి గవినిద్వారా వెళ్లు వారిలో ప్రతి పురుషుడు సున్నతి పొందెను.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34:25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మూడవ దినమున వారు బాధపడుచుండగా యాకోబు కుమారులలో నిద్దరు, అనగా దీనా సహోదరులైన షిమ్యోనును లేవియు, తమ కత్తులుచేతపట్టుకొని యెవరికి తెలియకుండ ఆ ఊరిమీద పడి ప్రతి పురుషుని చంపిరి.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557</Words>
  <Application>Microsoft Office PowerPoint</Application>
  <PresentationFormat>Widescreen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ఆదికాండము</vt:lpstr>
      <vt:lpstr>అధ్యాయము 34</vt:lpstr>
      <vt:lpstr>అధ్యాయము 34</vt:lpstr>
      <vt:lpstr>అధ్యాయము 34</vt:lpstr>
      <vt:lpstr>అధ్యాయము 34</vt:lpstr>
      <vt:lpstr>అధ్యాయము 34</vt:lpstr>
      <vt:lpstr>అధ్యాయము 34</vt:lpstr>
      <vt:lpstr>అధ్యాయము 34</vt:lpstr>
      <vt:lpstr>అధ్యాయము 34</vt:lpstr>
      <vt:lpstr>అధ్యాయము 34</vt:lpstr>
      <vt:lpstr>అధ్యాయము 34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2021-02-09T07:58:27Z</dcterms:modified>
  <cp:revision>2</cp:revision>
  <dc:title>ఆదికాండము</dc:title>
</cp:coreProperties>
</file>